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000" autoAdjust="0"/>
    <p:restoredTop sz="94660"/>
  </p:normalViewPr>
  <p:slideViewPr>
    <p:cSldViewPr snapToGrid="0">
      <p:cViewPr varScale="1">
        <p:scale>
          <a:sx n="58" d="100"/>
          <a:sy n="58" d="100"/>
        </p:scale>
        <p:origin x="414" y="282"/>
      </p:cViewPr>
    </p:cSldViewPr>
  </p:slideViewPr>
  <p:notesTextViewPr>
    <p:cViewPr>
      <p:scale>
        <a:sx n="1" d="1"/>
        <a:sy n="1" d="1"/>
      </p:scale>
      <p:origin x="0" y="0"/>
    </p:cViewPr>
  </p:notesTextViewPr>
  <p:sorterViewPr>
    <p:cViewPr>
      <p:scale>
        <a:sx n="100" d="100"/>
        <a:sy n="100" d="100"/>
      </p:scale>
      <p:origin x="0" y="-24"/>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tableStyles" Target="tableStyle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9" name=""/>
        <p:cNvGrpSpPr/>
        <p:nvPr/>
      </p:nvGrpSpPr>
      <p:grpSpPr>
        <a:xfrm>
          <a:off x="0" y="0"/>
          <a:ext cx="0" cy="0"/>
          <a:chOff x="0" y="0"/>
          <a:chExt cx="0" cy="0"/>
        </a:xfrm>
      </p:grpSpPr>
      <p:sp>
        <p:nvSpPr>
          <p:cNvPr id="1048662"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663"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2E0E079D-7D44-433C-BD7C-D78C143C11CD}" type="datetimeFigureOut">
              <a:rPr lang="en-US" smtClean="0"/>
              <a:t>8/24/2025</a:t>
            </a:fld>
            <a:endParaRPr lang="en-US"/>
          </a:p>
        </p:txBody>
      </p:sp>
      <p:sp>
        <p:nvSpPr>
          <p:cNvPr id="1048664"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665"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6"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667"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321236A3-3374-4F35-A050-C0413F7AC3E9}"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4"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endParaRPr lang="en-PH"/>
          </a:p>
        </p:txBody>
      </p:sp>
      <p:sp>
        <p:nvSpPr>
          <p:cNvPr id="1048583" name="Date Placeholder 3"/>
          <p:cNvSpPr>
            <a:spLocks noGrp="1"/>
          </p:cNvSpPr>
          <p:nvPr>
            <p:ph type="dt" sz="half" idx="10"/>
          </p:nvPr>
        </p:nvSpPr>
        <p:spPr/>
        <p:txBody>
          <a:bodyPr/>
          <a:p>
            <a:fld id="{39FED4A7-4D32-44EB-A395-FDE337536F76}" type="datetimeFigureOut">
              <a:rPr lang="en-PH" smtClean="0"/>
              <a:t>24/08/2025</a:t>
            </a:fld>
            <a:endParaRPr lang="en-PH"/>
          </a:p>
        </p:txBody>
      </p:sp>
      <p:sp>
        <p:nvSpPr>
          <p:cNvPr id="1048584" name="Footer Placeholder 4"/>
          <p:cNvSpPr>
            <a:spLocks noGrp="1"/>
          </p:cNvSpPr>
          <p:nvPr>
            <p:ph type="ftr" sz="quarter" idx="11"/>
          </p:nvPr>
        </p:nvSpPr>
        <p:spPr/>
        <p:txBody>
          <a:bodyPr/>
          <a:p>
            <a:endParaRPr lang="en-PH"/>
          </a:p>
        </p:txBody>
      </p:sp>
      <p:sp>
        <p:nvSpPr>
          <p:cNvPr id="1048585" name="Slide Number Placeholder 5"/>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1" name=""/>
        <p:cNvGrpSpPr/>
        <p:nvPr/>
      </p:nvGrpSpPr>
      <p:grpSpPr>
        <a:xfrm>
          <a:off x="0" y="0"/>
          <a:ext cx="0" cy="0"/>
          <a:chOff x="0" y="0"/>
          <a:chExt cx="0" cy="0"/>
        </a:xfrm>
      </p:grpSpPr>
      <p:sp>
        <p:nvSpPr>
          <p:cNvPr id="1048618" name="Title 1"/>
          <p:cNvSpPr>
            <a:spLocks noGrp="1"/>
          </p:cNvSpPr>
          <p:nvPr>
            <p:ph type="title"/>
          </p:nvPr>
        </p:nvSpPr>
        <p:spPr/>
        <p:txBody>
          <a:bodyPr/>
          <a:p>
            <a:r>
              <a:rPr lang="en-US"/>
              <a:t>Click to edit Master title style</a:t>
            </a:r>
            <a:endParaRPr lang="en-PH"/>
          </a:p>
        </p:txBody>
      </p:sp>
      <p:sp>
        <p:nvSpPr>
          <p:cNvPr id="1048619"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20" name="Date Placeholder 3"/>
          <p:cNvSpPr>
            <a:spLocks noGrp="1"/>
          </p:cNvSpPr>
          <p:nvPr>
            <p:ph type="dt" sz="half" idx="10"/>
          </p:nvPr>
        </p:nvSpPr>
        <p:spPr/>
        <p:txBody>
          <a:bodyPr/>
          <a:p>
            <a:fld id="{39FED4A7-4D32-44EB-A395-FDE337536F76}" type="datetimeFigureOut">
              <a:rPr lang="en-PH" smtClean="0"/>
              <a:t>24/08/2025</a:t>
            </a:fld>
            <a:endParaRPr lang="en-PH"/>
          </a:p>
        </p:txBody>
      </p:sp>
      <p:sp>
        <p:nvSpPr>
          <p:cNvPr id="1048621" name="Footer Placeholder 4"/>
          <p:cNvSpPr>
            <a:spLocks noGrp="1"/>
          </p:cNvSpPr>
          <p:nvPr>
            <p:ph type="ftr" sz="quarter" idx="11"/>
          </p:nvPr>
        </p:nvSpPr>
        <p:spPr/>
        <p:txBody>
          <a:bodyPr/>
          <a:p>
            <a:endParaRPr lang="en-PH"/>
          </a:p>
        </p:txBody>
      </p:sp>
      <p:sp>
        <p:nvSpPr>
          <p:cNvPr id="1048622" name="Slide Number Placeholder 5"/>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4" name=""/>
        <p:cNvGrpSpPr/>
        <p:nvPr/>
      </p:nvGrpSpPr>
      <p:grpSpPr>
        <a:xfrm>
          <a:off x="0" y="0"/>
          <a:ext cx="0" cy="0"/>
          <a:chOff x="0" y="0"/>
          <a:chExt cx="0" cy="0"/>
        </a:xfrm>
      </p:grpSpPr>
      <p:sp>
        <p:nvSpPr>
          <p:cNvPr id="1048634"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1048635"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a:t>Click to edit Master text styles</a:t>
            </a:r>
          </a:p>
        </p:txBody>
      </p:sp>
      <p:sp>
        <p:nvSpPr>
          <p:cNvPr id="1048636" name="Date Placeholder 3"/>
          <p:cNvSpPr>
            <a:spLocks noGrp="1"/>
          </p:cNvSpPr>
          <p:nvPr>
            <p:ph type="dt" sz="half" idx="10"/>
          </p:nvPr>
        </p:nvSpPr>
        <p:spPr/>
        <p:txBody>
          <a:bodyPr/>
          <a:p>
            <a:fld id="{39FED4A7-4D32-44EB-A395-FDE337536F76}" type="datetimeFigureOut">
              <a:rPr lang="en-PH" smtClean="0"/>
              <a:t>24/08/2025</a:t>
            </a:fld>
            <a:endParaRPr lang="en-PH"/>
          </a:p>
        </p:txBody>
      </p:sp>
      <p:sp>
        <p:nvSpPr>
          <p:cNvPr id="1048637" name="Footer Placeholder 4"/>
          <p:cNvSpPr>
            <a:spLocks noGrp="1"/>
          </p:cNvSpPr>
          <p:nvPr>
            <p:ph type="ftr" sz="quarter" idx="11"/>
          </p:nvPr>
        </p:nvSpPr>
        <p:spPr/>
        <p:txBody>
          <a:bodyPr/>
          <a:p>
            <a:endParaRPr lang="en-PH"/>
          </a:p>
        </p:txBody>
      </p:sp>
      <p:sp>
        <p:nvSpPr>
          <p:cNvPr id="1048638" name="Slide Number Placeholder 5"/>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5" name=""/>
        <p:cNvGrpSpPr/>
        <p:nvPr/>
      </p:nvGrpSpPr>
      <p:grpSpPr>
        <a:xfrm>
          <a:off x="0" y="0"/>
          <a:ext cx="0" cy="0"/>
          <a:chOff x="0" y="0"/>
          <a:chExt cx="0" cy="0"/>
        </a:xfrm>
      </p:grpSpPr>
      <p:sp>
        <p:nvSpPr>
          <p:cNvPr id="1048639" name="Title 1"/>
          <p:cNvSpPr>
            <a:spLocks noGrp="1"/>
          </p:cNvSpPr>
          <p:nvPr>
            <p:ph type="title"/>
          </p:nvPr>
        </p:nvSpPr>
        <p:spPr/>
        <p:txBody>
          <a:bodyPr/>
          <a:p>
            <a:r>
              <a:rPr lang="en-US"/>
              <a:t>Click to edit Master title style</a:t>
            </a:r>
            <a:endParaRPr lang="en-PH"/>
          </a:p>
        </p:txBody>
      </p:sp>
      <p:sp>
        <p:nvSpPr>
          <p:cNvPr id="1048640" name="Content Placeholder 2"/>
          <p:cNvSpPr>
            <a:spLocks noGrp="1"/>
          </p:cNvSpPr>
          <p:nvPr>
            <p:ph sz="half" idx="1"/>
          </p:nvPr>
        </p:nvSpPr>
        <p:spPr>
          <a:xfrm>
            <a:off x="838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41" name="Content Placeholder 3"/>
          <p:cNvSpPr>
            <a:spLocks noGrp="1"/>
          </p:cNvSpPr>
          <p:nvPr>
            <p:ph sz="half" idx="2"/>
          </p:nvPr>
        </p:nvSpPr>
        <p:spPr>
          <a:xfrm>
            <a:off x="6172200" y="1825625"/>
            <a:ext cx="5181600" cy="435133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42" name="Date Placeholder 4"/>
          <p:cNvSpPr>
            <a:spLocks noGrp="1"/>
          </p:cNvSpPr>
          <p:nvPr>
            <p:ph type="dt" sz="half" idx="10"/>
          </p:nvPr>
        </p:nvSpPr>
        <p:spPr/>
        <p:txBody>
          <a:bodyPr/>
          <a:p>
            <a:fld id="{39FED4A7-4D32-44EB-A395-FDE337536F76}" type="datetimeFigureOut">
              <a:rPr lang="en-PH" smtClean="0"/>
              <a:t>24/08/2025</a:t>
            </a:fld>
            <a:endParaRPr lang="en-PH"/>
          </a:p>
        </p:txBody>
      </p:sp>
      <p:sp>
        <p:nvSpPr>
          <p:cNvPr id="1048643" name="Footer Placeholder 5"/>
          <p:cNvSpPr>
            <a:spLocks noGrp="1"/>
          </p:cNvSpPr>
          <p:nvPr>
            <p:ph type="ftr" sz="quarter" idx="11"/>
          </p:nvPr>
        </p:nvSpPr>
        <p:spPr/>
        <p:txBody>
          <a:bodyPr/>
          <a:p>
            <a:endParaRPr lang="en-PH"/>
          </a:p>
        </p:txBody>
      </p:sp>
      <p:sp>
        <p:nvSpPr>
          <p:cNvPr id="1048644" name="Slide Number Placeholder 6"/>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6" name=""/>
        <p:cNvGrpSpPr/>
        <p:nvPr/>
      </p:nvGrpSpPr>
      <p:grpSpPr>
        <a:xfrm>
          <a:off x="0" y="0"/>
          <a:ext cx="0" cy="0"/>
          <a:chOff x="0" y="0"/>
          <a:chExt cx="0" cy="0"/>
        </a:xfrm>
      </p:grpSpPr>
      <p:sp>
        <p:nvSpPr>
          <p:cNvPr id="1048645" name="Title 1"/>
          <p:cNvSpPr>
            <a:spLocks noGrp="1"/>
          </p:cNvSpPr>
          <p:nvPr>
            <p:ph type="title"/>
          </p:nvPr>
        </p:nvSpPr>
        <p:spPr>
          <a:xfrm>
            <a:off x="839788" y="365125"/>
            <a:ext cx="10515600" cy="1325563"/>
          </a:xfrm>
        </p:spPr>
        <p:txBody>
          <a:bodyPr/>
          <a:p>
            <a:r>
              <a:rPr lang="en-US"/>
              <a:t>Click to edit Master title style</a:t>
            </a:r>
            <a:endParaRPr lang="en-PH"/>
          </a:p>
        </p:txBody>
      </p:sp>
      <p:sp>
        <p:nvSpPr>
          <p:cNvPr id="1048646"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47" name="Content Placeholder 3"/>
          <p:cNvSpPr>
            <a:spLocks noGrp="1"/>
          </p:cNvSpPr>
          <p:nvPr>
            <p:ph sz="half" idx="2"/>
          </p:nvPr>
        </p:nvSpPr>
        <p:spPr>
          <a:xfrm>
            <a:off x="839788" y="2505075"/>
            <a:ext cx="5157787"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48"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49" name="Content Placeholder 5"/>
          <p:cNvSpPr>
            <a:spLocks noGrp="1"/>
          </p:cNvSpPr>
          <p:nvPr>
            <p:ph sz="quarter" idx="4"/>
          </p:nvPr>
        </p:nvSpPr>
        <p:spPr>
          <a:xfrm>
            <a:off x="6172200" y="2505075"/>
            <a:ext cx="5183188" cy="3684588"/>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50" name="Date Placeholder 6"/>
          <p:cNvSpPr>
            <a:spLocks noGrp="1"/>
          </p:cNvSpPr>
          <p:nvPr>
            <p:ph type="dt" sz="half" idx="10"/>
          </p:nvPr>
        </p:nvSpPr>
        <p:spPr/>
        <p:txBody>
          <a:bodyPr/>
          <a:p>
            <a:fld id="{39FED4A7-4D32-44EB-A395-FDE337536F76}" type="datetimeFigureOut">
              <a:rPr lang="en-PH" smtClean="0"/>
              <a:t>24/08/2025</a:t>
            </a:fld>
            <a:endParaRPr lang="en-PH"/>
          </a:p>
        </p:txBody>
      </p:sp>
      <p:sp>
        <p:nvSpPr>
          <p:cNvPr id="1048651" name="Footer Placeholder 7"/>
          <p:cNvSpPr>
            <a:spLocks noGrp="1"/>
          </p:cNvSpPr>
          <p:nvPr>
            <p:ph type="ftr" sz="quarter" idx="11"/>
          </p:nvPr>
        </p:nvSpPr>
        <p:spPr/>
        <p:txBody>
          <a:bodyPr/>
          <a:p>
            <a:endParaRPr lang="en-PH"/>
          </a:p>
        </p:txBody>
      </p:sp>
      <p:sp>
        <p:nvSpPr>
          <p:cNvPr id="1048652" name="Slide Number Placeholder 8"/>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9" name=""/>
        <p:cNvGrpSpPr/>
        <p:nvPr/>
      </p:nvGrpSpPr>
      <p:grpSpPr>
        <a:xfrm>
          <a:off x="0" y="0"/>
          <a:ext cx="0" cy="0"/>
          <a:chOff x="0" y="0"/>
          <a:chExt cx="0" cy="0"/>
        </a:xfrm>
      </p:grpSpPr>
      <p:sp>
        <p:nvSpPr>
          <p:cNvPr id="1048609" name="Title 1"/>
          <p:cNvSpPr>
            <a:spLocks noGrp="1"/>
          </p:cNvSpPr>
          <p:nvPr>
            <p:ph type="title"/>
          </p:nvPr>
        </p:nvSpPr>
        <p:spPr/>
        <p:txBody>
          <a:bodyPr/>
          <a:p>
            <a:r>
              <a:rPr lang="en-US"/>
              <a:t>Click to edit Master title style</a:t>
            </a:r>
            <a:endParaRPr lang="en-PH"/>
          </a:p>
        </p:txBody>
      </p:sp>
      <p:sp>
        <p:nvSpPr>
          <p:cNvPr id="1048610" name="Date Placeholder 2"/>
          <p:cNvSpPr>
            <a:spLocks noGrp="1"/>
          </p:cNvSpPr>
          <p:nvPr>
            <p:ph type="dt" sz="half" idx="10"/>
          </p:nvPr>
        </p:nvSpPr>
        <p:spPr/>
        <p:txBody>
          <a:bodyPr/>
          <a:p>
            <a:fld id="{39FED4A7-4D32-44EB-A395-FDE337536F76}" type="datetimeFigureOut">
              <a:rPr lang="en-PH" smtClean="0"/>
              <a:t>24/08/2025</a:t>
            </a:fld>
            <a:endParaRPr lang="en-PH"/>
          </a:p>
        </p:txBody>
      </p:sp>
      <p:sp>
        <p:nvSpPr>
          <p:cNvPr id="1048611" name="Footer Placeholder 3"/>
          <p:cNvSpPr>
            <a:spLocks noGrp="1"/>
          </p:cNvSpPr>
          <p:nvPr>
            <p:ph type="ftr" sz="quarter" idx="11"/>
          </p:nvPr>
        </p:nvSpPr>
        <p:spPr/>
        <p:txBody>
          <a:bodyPr/>
          <a:p>
            <a:endParaRPr lang="en-PH"/>
          </a:p>
        </p:txBody>
      </p:sp>
      <p:sp>
        <p:nvSpPr>
          <p:cNvPr id="1048612" name="Slide Number Placeholder 4"/>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7" name=""/>
        <p:cNvGrpSpPr/>
        <p:nvPr/>
      </p:nvGrpSpPr>
      <p:grpSpPr>
        <a:xfrm>
          <a:off x="0" y="0"/>
          <a:ext cx="0" cy="0"/>
          <a:chOff x="0" y="0"/>
          <a:chExt cx="0" cy="0"/>
        </a:xfrm>
      </p:grpSpPr>
      <p:sp>
        <p:nvSpPr>
          <p:cNvPr id="1048653" name="Date Placeholder 1"/>
          <p:cNvSpPr>
            <a:spLocks noGrp="1"/>
          </p:cNvSpPr>
          <p:nvPr>
            <p:ph type="dt" sz="half" idx="10"/>
          </p:nvPr>
        </p:nvSpPr>
        <p:spPr/>
        <p:txBody>
          <a:bodyPr/>
          <a:p>
            <a:fld id="{39FED4A7-4D32-44EB-A395-FDE337536F76}" type="datetimeFigureOut">
              <a:rPr lang="en-PH" smtClean="0"/>
              <a:t>24/08/2025</a:t>
            </a:fld>
            <a:endParaRPr lang="en-PH"/>
          </a:p>
        </p:txBody>
      </p:sp>
      <p:sp>
        <p:nvSpPr>
          <p:cNvPr id="1048654" name="Footer Placeholder 2"/>
          <p:cNvSpPr>
            <a:spLocks noGrp="1"/>
          </p:cNvSpPr>
          <p:nvPr>
            <p:ph type="ftr" sz="quarter" idx="11"/>
          </p:nvPr>
        </p:nvSpPr>
        <p:spPr/>
        <p:txBody>
          <a:bodyPr/>
          <a:p>
            <a:endParaRPr lang="en-PH"/>
          </a:p>
        </p:txBody>
      </p:sp>
      <p:sp>
        <p:nvSpPr>
          <p:cNvPr id="1048655" name="Slide Number Placeholder 3"/>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8" name=""/>
        <p:cNvGrpSpPr/>
        <p:nvPr/>
      </p:nvGrpSpPr>
      <p:grpSpPr>
        <a:xfrm>
          <a:off x="0" y="0"/>
          <a:ext cx="0" cy="0"/>
          <a:chOff x="0" y="0"/>
          <a:chExt cx="0" cy="0"/>
        </a:xfrm>
      </p:grpSpPr>
      <p:sp>
        <p:nvSpPr>
          <p:cNvPr id="1048656"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1048657"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58"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59" name="Date Placeholder 4"/>
          <p:cNvSpPr>
            <a:spLocks noGrp="1"/>
          </p:cNvSpPr>
          <p:nvPr>
            <p:ph type="dt" sz="half" idx="10"/>
          </p:nvPr>
        </p:nvSpPr>
        <p:spPr/>
        <p:txBody>
          <a:bodyPr/>
          <a:p>
            <a:fld id="{39FED4A7-4D32-44EB-A395-FDE337536F76}" type="datetimeFigureOut">
              <a:rPr lang="en-PH" smtClean="0"/>
              <a:t>24/08/2025</a:t>
            </a:fld>
            <a:endParaRPr lang="en-PH"/>
          </a:p>
        </p:txBody>
      </p:sp>
      <p:sp>
        <p:nvSpPr>
          <p:cNvPr id="1048660" name="Footer Placeholder 5"/>
          <p:cNvSpPr>
            <a:spLocks noGrp="1"/>
          </p:cNvSpPr>
          <p:nvPr>
            <p:ph type="ftr" sz="quarter" idx="11"/>
          </p:nvPr>
        </p:nvSpPr>
        <p:spPr/>
        <p:txBody>
          <a:bodyPr/>
          <a:p>
            <a:endParaRPr lang="en-PH"/>
          </a:p>
        </p:txBody>
      </p:sp>
      <p:sp>
        <p:nvSpPr>
          <p:cNvPr id="1048661" name="Slide Number Placeholder 6"/>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2" name=""/>
        <p:cNvGrpSpPr/>
        <p:nvPr/>
      </p:nvGrpSpPr>
      <p:grpSpPr>
        <a:xfrm>
          <a:off x="0" y="0"/>
          <a:ext cx="0" cy="0"/>
          <a:chOff x="0" y="0"/>
          <a:chExt cx="0" cy="0"/>
        </a:xfrm>
      </p:grpSpPr>
      <p:sp>
        <p:nvSpPr>
          <p:cNvPr id="1048623"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1048624"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PH"/>
          </a:p>
        </p:txBody>
      </p:sp>
      <p:sp>
        <p:nvSpPr>
          <p:cNvPr id="1048625"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626" name="Date Placeholder 4"/>
          <p:cNvSpPr>
            <a:spLocks noGrp="1"/>
          </p:cNvSpPr>
          <p:nvPr>
            <p:ph type="dt" sz="half" idx="10"/>
          </p:nvPr>
        </p:nvSpPr>
        <p:spPr/>
        <p:txBody>
          <a:bodyPr/>
          <a:p>
            <a:fld id="{39FED4A7-4D32-44EB-A395-FDE337536F76}" type="datetimeFigureOut">
              <a:rPr lang="en-PH" smtClean="0"/>
              <a:t>24/08/2025</a:t>
            </a:fld>
            <a:endParaRPr lang="en-PH"/>
          </a:p>
        </p:txBody>
      </p:sp>
      <p:sp>
        <p:nvSpPr>
          <p:cNvPr id="1048627" name="Footer Placeholder 5"/>
          <p:cNvSpPr>
            <a:spLocks noGrp="1"/>
          </p:cNvSpPr>
          <p:nvPr>
            <p:ph type="ftr" sz="quarter" idx="11"/>
          </p:nvPr>
        </p:nvSpPr>
        <p:spPr/>
        <p:txBody>
          <a:bodyPr/>
          <a:p>
            <a:endParaRPr lang="en-PH"/>
          </a:p>
        </p:txBody>
      </p:sp>
      <p:sp>
        <p:nvSpPr>
          <p:cNvPr id="1048628" name="Slide Number Placeholder 6"/>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3" name=""/>
        <p:cNvGrpSpPr/>
        <p:nvPr/>
      </p:nvGrpSpPr>
      <p:grpSpPr>
        <a:xfrm>
          <a:off x="0" y="0"/>
          <a:ext cx="0" cy="0"/>
          <a:chOff x="0" y="0"/>
          <a:chExt cx="0" cy="0"/>
        </a:xfrm>
      </p:grpSpPr>
      <p:sp>
        <p:nvSpPr>
          <p:cNvPr id="1048629" name="Title 1"/>
          <p:cNvSpPr>
            <a:spLocks noGrp="1"/>
          </p:cNvSpPr>
          <p:nvPr>
            <p:ph type="title"/>
          </p:nvPr>
        </p:nvSpPr>
        <p:spPr/>
        <p:txBody>
          <a:bodyPr/>
          <a:p>
            <a:r>
              <a:rPr lang="en-US"/>
              <a:t>Click to edit Master title style</a:t>
            </a:r>
            <a:endParaRPr lang="en-PH"/>
          </a:p>
        </p:txBody>
      </p:sp>
      <p:sp>
        <p:nvSpPr>
          <p:cNvPr id="1048630"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31" name="Date Placeholder 3"/>
          <p:cNvSpPr>
            <a:spLocks noGrp="1"/>
          </p:cNvSpPr>
          <p:nvPr>
            <p:ph type="dt" sz="half" idx="10"/>
          </p:nvPr>
        </p:nvSpPr>
        <p:spPr/>
        <p:txBody>
          <a:bodyPr/>
          <a:p>
            <a:fld id="{39FED4A7-4D32-44EB-A395-FDE337536F76}" type="datetimeFigureOut">
              <a:rPr lang="en-PH" smtClean="0"/>
              <a:t>24/08/2025</a:t>
            </a:fld>
            <a:endParaRPr lang="en-PH"/>
          </a:p>
        </p:txBody>
      </p:sp>
      <p:sp>
        <p:nvSpPr>
          <p:cNvPr id="1048632" name="Footer Placeholder 4"/>
          <p:cNvSpPr>
            <a:spLocks noGrp="1"/>
          </p:cNvSpPr>
          <p:nvPr>
            <p:ph type="ftr" sz="quarter" idx="11"/>
          </p:nvPr>
        </p:nvSpPr>
        <p:spPr/>
        <p:txBody>
          <a:bodyPr/>
          <a:p>
            <a:endParaRPr lang="en-PH"/>
          </a:p>
        </p:txBody>
      </p:sp>
      <p:sp>
        <p:nvSpPr>
          <p:cNvPr id="1048633" name="Slide Number Placeholder 5"/>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0" name=""/>
        <p:cNvGrpSpPr/>
        <p:nvPr/>
      </p:nvGrpSpPr>
      <p:grpSpPr>
        <a:xfrm>
          <a:off x="0" y="0"/>
          <a:ext cx="0" cy="0"/>
          <a:chOff x="0" y="0"/>
          <a:chExt cx="0" cy="0"/>
        </a:xfrm>
      </p:grpSpPr>
      <p:sp>
        <p:nvSpPr>
          <p:cNvPr id="1048613" name="Vertical Title 1"/>
          <p:cNvSpPr>
            <a:spLocks noGrp="1"/>
          </p:cNvSpPr>
          <p:nvPr>
            <p:ph type="title" orient="vert"/>
          </p:nvPr>
        </p:nvSpPr>
        <p:spPr>
          <a:xfrm>
            <a:off x="8724900" y="365125"/>
            <a:ext cx="2628900" cy="5811838"/>
          </a:xfrm>
        </p:spPr>
        <p:txBody>
          <a:bodyPr vert="eaVert"/>
          <a:p>
            <a:r>
              <a:rPr lang="en-US"/>
              <a:t>Click to edit Master title style</a:t>
            </a:r>
            <a:endParaRPr lang="en-PH"/>
          </a:p>
        </p:txBody>
      </p:sp>
      <p:sp>
        <p:nvSpPr>
          <p:cNvPr id="1048614" name="Vertical Text Placeholder 2"/>
          <p:cNvSpPr>
            <a:spLocks noGrp="1"/>
          </p:cNvSpPr>
          <p:nvPr>
            <p:ph type="body" orient="vert" idx="1"/>
          </p:nvPr>
        </p:nvSpPr>
        <p:spPr>
          <a:xfrm>
            <a:off x="838200" y="365125"/>
            <a:ext cx="7734300" cy="5811838"/>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615" name="Date Placeholder 3"/>
          <p:cNvSpPr>
            <a:spLocks noGrp="1"/>
          </p:cNvSpPr>
          <p:nvPr>
            <p:ph type="dt" sz="half" idx="10"/>
          </p:nvPr>
        </p:nvSpPr>
        <p:spPr/>
        <p:txBody>
          <a:bodyPr/>
          <a:p>
            <a:fld id="{39FED4A7-4D32-44EB-A395-FDE337536F76}" type="datetimeFigureOut">
              <a:rPr lang="en-PH" smtClean="0"/>
              <a:t>24/08/2025</a:t>
            </a:fld>
            <a:endParaRPr lang="en-PH"/>
          </a:p>
        </p:txBody>
      </p:sp>
      <p:sp>
        <p:nvSpPr>
          <p:cNvPr id="1048616" name="Footer Placeholder 4"/>
          <p:cNvSpPr>
            <a:spLocks noGrp="1"/>
          </p:cNvSpPr>
          <p:nvPr>
            <p:ph type="ftr" sz="quarter" idx="11"/>
          </p:nvPr>
        </p:nvSpPr>
        <p:spPr/>
        <p:txBody>
          <a:bodyPr/>
          <a:p>
            <a:endParaRPr lang="en-PH"/>
          </a:p>
        </p:txBody>
      </p:sp>
      <p:sp>
        <p:nvSpPr>
          <p:cNvPr id="1048617" name="Slide Number Placeholder 5"/>
          <p:cNvSpPr>
            <a:spLocks noGrp="1"/>
          </p:cNvSpPr>
          <p:nvPr>
            <p:ph type="sldNum" sz="quarter" idx="12"/>
          </p:nvPr>
        </p:nvSpPr>
        <p:spPr/>
        <p:txBody>
          <a:bodyPr/>
          <a:p>
            <a:fld id="{596F32B3-4D40-4D79-8B5C-5F252630B577}"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a:t>Click to edit Master title style</a:t>
            </a:r>
            <a:endParaRPr lang="en-PH"/>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39FED4A7-4D32-44EB-A395-FDE337536F76}" type="datetimeFigureOut">
              <a:rPr lang="en-PH" smtClean="0"/>
              <a:t>24/08/2025</a:t>
            </a:fld>
            <a:endParaRPr lang="en-PH"/>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PH"/>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596F32B3-4D40-4D79-8B5C-5F252630B577}" type="slidenum">
              <a:rPr lang="en-PH" smtClean="0"/>
              <a:t>‹#›</a:t>
            </a:fld>
            <a:endParaRPr lang="en-PH"/>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pic>
        <p:nvPicPr>
          <p:cNvPr id="2097152" name="Picture 8"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86" name="TextBox 1"/>
          <p:cNvSpPr txBox="1"/>
          <p:nvPr/>
        </p:nvSpPr>
        <p:spPr>
          <a:xfrm>
            <a:off x="0" y="3995678"/>
            <a:ext cx="12192000" cy="2758440"/>
          </a:xfrm>
          <a:prstGeom prst="rect"/>
          <a:solidFill>
            <a:schemeClr val="bg1">
              <a:alpha val="34000"/>
            </a:schemeClr>
          </a:solidFill>
        </p:spPr>
        <p:txBody>
          <a:bodyPr rtlCol="0" wrap="square">
            <a:spAutoFit/>
          </a:bodyPr>
          <a:p>
            <a:pPr algn="ctr" eaLnBrk="1" hangingPunct="1" indent="0" latinLnBrk="0" marL="0" rtl="0">
              <a:buNone/>
            </a:pPr>
            <a:r>
              <a:rPr b="1" dirty="0" sz="8000" lang="en-US">
                <a:effectLst/>
                <a:latin typeface="Calibri" panose="020F0502020204030204" pitchFamily="34" charset="0"/>
              </a:rPr>
              <a:t>“THE MIRACLE OF HOPE”</a:t>
            </a:r>
          </a:p>
          <a:p>
            <a:pPr algn="ctr" eaLnBrk="1" hangingPunct="1" indent="0" latinLnBrk="0" marL="0" rtl="0">
              <a:buNone/>
            </a:pPr>
            <a:r>
              <a:rPr b="1" dirty="0" sz="5000" lang="en-US">
                <a:latin typeface="Calibri" panose="020F0502020204030204" pitchFamily="34" charset="0"/>
              </a:rPr>
              <a:t>Mark 5:25-34</a:t>
            </a:r>
          </a:p>
          <a:p>
            <a:pPr algn="ctr" eaLnBrk="1" hangingPunct="1" indent="0" latinLnBrk="0" marL="0" rtl="0">
              <a:buNone/>
            </a:pPr>
            <a:r>
              <a:rPr b="1" dirty="0" sz="5000" lang="en-US" err="1">
                <a:effectLst/>
                <a:latin typeface="Calibri" panose="020F0502020204030204" pitchFamily="34" charset="0"/>
              </a:rPr>
              <a:t>Ptra</a:t>
            </a:r>
            <a:r>
              <a:rPr b="1" dirty="0" sz="5000" lang="en-US">
                <a:effectLst/>
                <a:latin typeface="Calibri" panose="020F0502020204030204" pitchFamily="34" charset="0"/>
              </a:rPr>
              <a:t>. </a:t>
            </a:r>
            <a:r>
              <a:rPr b="1" dirty="0" sz="5000" lang="en-US" err="1">
                <a:effectLst/>
                <a:latin typeface="Calibri" panose="020F0502020204030204" pitchFamily="34" charset="0"/>
              </a:rPr>
              <a:t>Jhing</a:t>
            </a:r>
            <a:r>
              <a:rPr b="1" dirty="0" sz="5000" lang="en-US">
                <a:effectLst/>
                <a:latin typeface="Calibri" panose="020F0502020204030204" pitchFamily="34" charset="0"/>
              </a:rPr>
              <a:t> Lago</a:t>
            </a:r>
            <a:endParaRPr dirty="0" sz="5000" lang="en-US">
              <a:effectLst/>
              <a:latin typeface="Calibri" panose="020F0502020204030204" pitchFamily="34" charset="0"/>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86"/>
                                        </p:tgtEl>
                                        <p:attrNameLst>
                                          <p:attrName>style.visibility</p:attrName>
                                        </p:attrNameLst>
                                      </p:cBhvr>
                                      <p:to>
                                        <p:strVal val="visible"/>
                                      </p:to>
                                    </p:set>
                                    <p:animEffect transition="in" filter="circle(in)">
                                      <p:cBhvr>
                                        <p:cTn dur="2000" id="7"/>
                                        <p:tgtEl>
                                          <p:spTgt spid="1048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pic>
        <p:nvPicPr>
          <p:cNvPr id="2097153" name="Picture 3" descr="A person standing on a beach with their arms outstretched"/>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87" name="TextBox 1"/>
          <p:cNvSpPr txBox="1"/>
          <p:nvPr/>
        </p:nvSpPr>
        <p:spPr>
          <a:xfrm>
            <a:off x="0" y="700439"/>
            <a:ext cx="12192000" cy="5463540"/>
          </a:xfrm>
          <a:prstGeom prst="rect"/>
          <a:solidFill>
            <a:schemeClr val="bg1">
              <a:alpha val="40000"/>
            </a:schemeClr>
          </a:solidFill>
        </p:spPr>
        <p:txBody>
          <a:bodyPr rtlCol="0" wrap="square">
            <a:spAutoFit/>
          </a:bodyPr>
          <a:p>
            <a:pPr algn="l"/>
            <a:r>
              <a:rPr b="0" dirty="0" sz="4000" i="0" lang="en-US">
                <a:solidFill>
                  <a:srgbClr val="000000"/>
                </a:solidFill>
                <a:effectLst/>
              </a:rPr>
              <a:t>Mark 5:25-34</a:t>
            </a:r>
          </a:p>
          <a:p>
            <a:pPr algn="l"/>
            <a:r>
              <a:rPr baseline="30000" b="1" dirty="0" sz="4000" i="0" lang="en-US">
                <a:solidFill>
                  <a:srgbClr val="000000"/>
                </a:solidFill>
                <a:effectLst/>
              </a:rPr>
              <a:t>25 </a:t>
            </a:r>
            <a:r>
              <a:rPr b="0" dirty="0" sz="4000" i="0" lang="en-US">
                <a:solidFill>
                  <a:srgbClr val="000000"/>
                </a:solidFill>
                <a:effectLst/>
              </a:rPr>
              <a:t>And a woman was there who had been subject to bleeding for twelve years. </a:t>
            </a:r>
            <a:r>
              <a:rPr baseline="30000" b="1" dirty="0" sz="4000" i="0" lang="en-US">
                <a:solidFill>
                  <a:srgbClr val="000000"/>
                </a:solidFill>
                <a:effectLst/>
              </a:rPr>
              <a:t>26 </a:t>
            </a:r>
            <a:r>
              <a:rPr b="0" dirty="0" sz="4000" i="0" lang="en-US">
                <a:solidFill>
                  <a:srgbClr val="000000"/>
                </a:solidFill>
                <a:effectLst/>
              </a:rPr>
              <a:t>She had suffered a great deal under the care of many doctors and had spent all she had, yet instead of getting better she grew worse. </a:t>
            </a:r>
            <a:r>
              <a:rPr baseline="30000" b="1" dirty="0" sz="4000" i="0" lang="en-US">
                <a:solidFill>
                  <a:srgbClr val="000000"/>
                </a:solidFill>
                <a:effectLst/>
              </a:rPr>
              <a:t>27 </a:t>
            </a:r>
            <a:r>
              <a:rPr b="0" dirty="0" sz="4000" i="0" lang="en-US">
                <a:solidFill>
                  <a:srgbClr val="000000"/>
                </a:solidFill>
                <a:effectLst/>
              </a:rPr>
              <a:t>When she heard about Jesus, she came up behind him in the crowd and touched his cloak, </a:t>
            </a:r>
            <a:r>
              <a:rPr baseline="30000" b="1" dirty="0" sz="4000" i="0" lang="en-US">
                <a:solidFill>
                  <a:srgbClr val="000000"/>
                </a:solidFill>
                <a:effectLst/>
              </a:rPr>
              <a:t>28 </a:t>
            </a:r>
            <a:r>
              <a:rPr b="0" dirty="0" sz="4000" i="0" lang="en-US">
                <a:solidFill>
                  <a:srgbClr val="000000"/>
                </a:solidFill>
                <a:effectLst/>
              </a:rPr>
              <a:t>because she thought, “If I just touch his clothes, I will be healed.” </a:t>
            </a:r>
            <a:endParaRPr dirty="0" sz="4000" lang="en-PH"/>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87"/>
                                        </p:tgtEl>
                                        <p:attrNameLst>
                                          <p:attrName>style.visibility</p:attrName>
                                        </p:attrNameLst>
                                      </p:cBhvr>
                                      <p:to>
                                        <p:strVal val="visible"/>
                                      </p:to>
                                    </p:set>
                                    <p:animEffect transition="in" filter="circle(in)">
                                      <p:cBhvr>
                                        <p:cTn dur="2000" id="7"/>
                                        <p:tgtEl>
                                          <p:spTgt spid="1048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pic>
        <p:nvPicPr>
          <p:cNvPr id="2097154" name="Picture 3"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3"/>
            <a:ext cx="12192000" cy="6858000"/>
          </a:xfrm>
          <a:prstGeom prst="rect"/>
        </p:spPr>
      </p:pic>
      <p:sp>
        <p:nvSpPr>
          <p:cNvPr id="1048588" name="TextBox 1"/>
          <p:cNvSpPr txBox="1"/>
          <p:nvPr/>
        </p:nvSpPr>
        <p:spPr>
          <a:xfrm>
            <a:off x="0" y="151179"/>
            <a:ext cx="12192000" cy="6339840"/>
          </a:xfrm>
          <a:prstGeom prst="rect"/>
          <a:solidFill>
            <a:schemeClr val="bg1">
              <a:alpha val="40000"/>
            </a:schemeClr>
          </a:solidFill>
        </p:spPr>
        <p:txBody>
          <a:bodyPr rtlCol="0" wrap="square">
            <a:spAutoFit/>
          </a:bodyPr>
          <a:p>
            <a:pPr algn="l"/>
            <a:r>
              <a:rPr baseline="30000" b="1" dirty="0" sz="3500" i="0" lang="en-US">
                <a:solidFill>
                  <a:srgbClr val="000000"/>
                </a:solidFill>
                <a:effectLst/>
              </a:rPr>
              <a:t>29 </a:t>
            </a:r>
            <a:r>
              <a:rPr b="0" dirty="0" sz="3500" i="0" lang="en-US">
                <a:solidFill>
                  <a:srgbClr val="000000"/>
                </a:solidFill>
                <a:effectLst/>
              </a:rPr>
              <a:t>Immediately her bleeding stopped and she felt in her body that she was freed from her suffering.</a:t>
            </a:r>
          </a:p>
          <a:p>
            <a:pPr algn="l"/>
            <a:r>
              <a:rPr baseline="30000" b="1" dirty="0" sz="3500" i="0" lang="en-US">
                <a:solidFill>
                  <a:srgbClr val="000000"/>
                </a:solidFill>
                <a:effectLst/>
              </a:rPr>
              <a:t>30 </a:t>
            </a:r>
            <a:r>
              <a:rPr b="0" dirty="0" sz="3500" i="0" lang="en-US">
                <a:solidFill>
                  <a:srgbClr val="000000"/>
                </a:solidFill>
                <a:effectLst/>
              </a:rPr>
              <a:t>At once Jesus realized that power had gone out from him. He turned around in the crowd and asked, “Who touched my clothes?”</a:t>
            </a:r>
          </a:p>
          <a:p>
            <a:pPr algn="l"/>
            <a:r>
              <a:rPr baseline="30000" b="1" dirty="0" sz="3500" i="0" lang="en-US">
                <a:solidFill>
                  <a:srgbClr val="000000"/>
                </a:solidFill>
                <a:effectLst/>
              </a:rPr>
              <a:t>31 </a:t>
            </a:r>
            <a:r>
              <a:rPr b="0" dirty="0" sz="3500" i="0" lang="en-US">
                <a:solidFill>
                  <a:srgbClr val="000000"/>
                </a:solidFill>
                <a:effectLst/>
              </a:rPr>
              <a:t>“You see the people crowding against you,” his disciples answered, “and yet you can ask, ‘Who touched me?’ ”</a:t>
            </a:r>
          </a:p>
          <a:p>
            <a:pPr algn="l"/>
            <a:r>
              <a:rPr baseline="30000" b="1" dirty="0" sz="3500" i="0" lang="en-US">
                <a:solidFill>
                  <a:srgbClr val="000000"/>
                </a:solidFill>
                <a:effectLst/>
              </a:rPr>
              <a:t>32 </a:t>
            </a:r>
            <a:r>
              <a:rPr b="0" dirty="0" sz="3500" i="0" lang="en-US">
                <a:solidFill>
                  <a:srgbClr val="000000"/>
                </a:solidFill>
                <a:effectLst/>
              </a:rPr>
              <a:t>But Jesus kept looking around to see who had done it. </a:t>
            </a:r>
            <a:r>
              <a:rPr baseline="30000" b="1" dirty="0" sz="3500" i="0" lang="en-US">
                <a:solidFill>
                  <a:srgbClr val="000000"/>
                </a:solidFill>
                <a:effectLst/>
              </a:rPr>
              <a:t>33 </a:t>
            </a:r>
            <a:r>
              <a:rPr b="0" dirty="0" sz="3500" i="0" lang="en-US">
                <a:solidFill>
                  <a:srgbClr val="000000"/>
                </a:solidFill>
                <a:effectLst/>
              </a:rPr>
              <a:t>Then the woman, knowing what had happened to her, came and fell at his feet and, trembling with fear, told him the whole truth. </a:t>
            </a:r>
            <a:r>
              <a:rPr baseline="30000" b="1" dirty="0" sz="3500" i="0" lang="en-US">
                <a:solidFill>
                  <a:srgbClr val="000000"/>
                </a:solidFill>
                <a:effectLst/>
              </a:rPr>
              <a:t>34 </a:t>
            </a:r>
            <a:r>
              <a:rPr b="0" dirty="0" sz="3500" i="0" lang="en-US">
                <a:solidFill>
                  <a:srgbClr val="000000"/>
                </a:solidFill>
                <a:effectLst/>
              </a:rPr>
              <a:t>He said to her, “Daughter, your faith has healed you. Go in peace and be freed from your suffering.”</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88"/>
                                        </p:tgtEl>
                                        <p:attrNameLst>
                                          <p:attrName>style.visibility</p:attrName>
                                        </p:attrNameLst>
                                      </p:cBhvr>
                                      <p:to>
                                        <p:strVal val="visible"/>
                                      </p:to>
                                    </p:set>
                                    <p:animEffect transition="in" filter="circle(in)">
                                      <p:cBhvr>
                                        <p:cTn dur="2000" id="7"/>
                                        <p:tgtEl>
                                          <p:spTgt spid="1048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pic>
        <p:nvPicPr>
          <p:cNvPr id="2097155" name="Picture 3"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3"/>
            <a:ext cx="12192000" cy="6858000"/>
          </a:xfrm>
          <a:prstGeom prst="rect"/>
        </p:spPr>
      </p:pic>
      <p:sp>
        <p:nvSpPr>
          <p:cNvPr id="1048589" name="TextBox 1"/>
          <p:cNvSpPr txBox="1"/>
          <p:nvPr/>
        </p:nvSpPr>
        <p:spPr>
          <a:xfrm>
            <a:off x="0" y="1459230"/>
            <a:ext cx="12192000" cy="3774440"/>
          </a:xfrm>
          <a:prstGeom prst="rect"/>
          <a:solidFill>
            <a:schemeClr val="bg1">
              <a:alpha val="40000"/>
            </a:schemeClr>
          </a:solidFill>
        </p:spPr>
        <p:txBody>
          <a:bodyPr rtlCol="0" wrap="square">
            <a:spAutoFit/>
          </a:bodyPr>
          <a:p>
            <a:pPr algn="l"/>
            <a:r>
              <a:rPr b="1" dirty="0" sz="5000" lang="en-US">
                <a:solidFill>
                  <a:srgbClr val="FF0000"/>
                </a:solidFill>
              </a:rPr>
              <a:t>Miracle of Hope </a:t>
            </a:r>
            <a:r>
              <a:rPr dirty="0" sz="5000" lang="en-US">
                <a:solidFill>
                  <a:srgbClr val="000000"/>
                </a:solidFill>
              </a:rPr>
              <a:t>refers to the powerful and often divine transformation brought about by hope, which can inspire courage, banish fear, and provide a sense of purpose even in dire circumstances.</a:t>
            </a:r>
            <a:endParaRPr b="0" dirty="0" sz="5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89"/>
                                        </p:tgtEl>
                                        <p:attrNameLst>
                                          <p:attrName>style.visibility</p:attrName>
                                        </p:attrNameLst>
                                      </p:cBhvr>
                                      <p:to>
                                        <p:strVal val="visible"/>
                                      </p:to>
                                    </p:set>
                                    <p:animEffect transition="in" filter="circle(in)">
                                      <p:cBhvr>
                                        <p:cTn dur="2000" id="7"/>
                                        <p:tgtEl>
                                          <p:spTgt spid="1048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pic>
        <p:nvPicPr>
          <p:cNvPr id="2097156" name="Picture 4"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90" name="TextBox 2"/>
          <p:cNvSpPr txBox="1"/>
          <p:nvPr/>
        </p:nvSpPr>
        <p:spPr>
          <a:xfrm>
            <a:off x="-89647" y="5146138"/>
            <a:ext cx="12281647" cy="2326639"/>
          </a:xfrm>
          <a:prstGeom prst="rect"/>
          <a:solidFill>
            <a:schemeClr val="bg1">
              <a:alpha val="40000"/>
            </a:schemeClr>
          </a:solidFill>
        </p:spPr>
        <p:txBody>
          <a:bodyPr rtlCol="0" wrap="square">
            <a:spAutoFit/>
          </a:bodyPr>
          <a:p>
            <a:r>
              <a:rPr b="1" dirty="0" sz="7500" lang="en-PH"/>
              <a:t>I. SEIZE EVERY OPPORTUNITY.</a:t>
            </a:r>
          </a:p>
        </p:txBody>
      </p:sp>
      <p:sp>
        <p:nvSpPr>
          <p:cNvPr id="1048591" name="TextBox 5"/>
          <p:cNvSpPr txBox="1"/>
          <p:nvPr/>
        </p:nvSpPr>
        <p:spPr>
          <a:xfrm>
            <a:off x="0" y="628233"/>
            <a:ext cx="12192000" cy="955040"/>
          </a:xfrm>
          <a:prstGeom prst="rect"/>
          <a:solidFill>
            <a:schemeClr val="bg1">
              <a:alpha val="40000"/>
            </a:schemeClr>
          </a:solidFill>
        </p:spPr>
        <p:txBody>
          <a:bodyPr rtlCol="0" wrap="square">
            <a:spAutoFit/>
          </a:bodyPr>
          <a:p>
            <a:pPr algn="l"/>
            <a:r>
              <a:rPr baseline="30000" b="1" dirty="0" sz="6000" lang="en-US">
                <a:solidFill>
                  <a:srgbClr val="000000"/>
                </a:solidFill>
              </a:rPr>
              <a:t>What </a:t>
            </a:r>
            <a:r>
              <a:rPr baseline="30000" b="1" dirty="0" sz="6000" i="0" lang="en-US">
                <a:solidFill>
                  <a:srgbClr val="000000"/>
                </a:solidFill>
                <a:effectLst/>
              </a:rPr>
              <a:t>can we do to turn our Hopes into Miracle?</a:t>
            </a:r>
            <a:endParaRPr b="0" dirty="0" sz="6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0"/>
                                        </p:tgtEl>
                                        <p:attrNameLst>
                                          <p:attrName>style.visibility</p:attrName>
                                        </p:attrNameLst>
                                      </p:cBhvr>
                                      <p:to>
                                        <p:strVal val="visible"/>
                                      </p:to>
                                    </p:set>
                                    <p:animEffect transition="in" filter="circle(in)">
                                      <p:cBhvr>
                                        <p:cTn dur="2000" id="7"/>
                                        <p:tgtEl>
                                          <p:spTgt spid="1048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pic>
        <p:nvPicPr>
          <p:cNvPr id="2097157" name="Picture 3"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592" name="TextBox 1"/>
          <p:cNvSpPr txBox="1"/>
          <p:nvPr/>
        </p:nvSpPr>
        <p:spPr>
          <a:xfrm>
            <a:off x="0" y="1459230"/>
            <a:ext cx="12192000" cy="3774440"/>
          </a:xfrm>
          <a:prstGeom prst="rect"/>
          <a:solidFill>
            <a:schemeClr val="bg1">
              <a:alpha val="40000"/>
            </a:schemeClr>
          </a:solidFill>
        </p:spPr>
        <p:txBody>
          <a:bodyPr rtlCol="0" wrap="square">
            <a:spAutoFit/>
          </a:bodyPr>
          <a:p>
            <a:pPr algn="l"/>
            <a:r>
              <a:rPr dirty="0" sz="5000" lang="en-US">
                <a:solidFill>
                  <a:srgbClr val="000000"/>
                </a:solidFill>
              </a:rPr>
              <a:t>To </a:t>
            </a:r>
            <a:r>
              <a:rPr b="1" dirty="0" sz="5000" lang="en-US">
                <a:solidFill>
                  <a:srgbClr val="FF0000"/>
                </a:solidFill>
              </a:rPr>
              <a:t>“seize every opportunity” </a:t>
            </a:r>
            <a:r>
              <a:rPr dirty="0" sz="5000" lang="en-US">
                <a:solidFill>
                  <a:srgbClr val="000000"/>
                </a:solidFill>
              </a:rPr>
              <a:t>means to actively take advantage of every chance or favorable situation that arises, often decisiveness and conviction, to achieve your goals.</a:t>
            </a:r>
            <a:endParaRPr b="0" dirty="0" sz="5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2"/>
                                        </p:tgtEl>
                                        <p:attrNameLst>
                                          <p:attrName>style.visibility</p:attrName>
                                        </p:attrNameLst>
                                      </p:cBhvr>
                                      <p:to>
                                        <p:strVal val="visible"/>
                                      </p:to>
                                    </p:set>
                                    <p:animEffect transition="in" filter="circle(in)">
                                      <p:cBhvr>
                                        <p:cTn dur="2000" id="7"/>
                                        <p:tgtEl>
                                          <p:spTgt spid="1048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pic>
        <p:nvPicPr>
          <p:cNvPr id="2097158" name="Picture 4"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93" name="TextBox 2"/>
          <p:cNvSpPr txBox="1"/>
          <p:nvPr/>
        </p:nvSpPr>
        <p:spPr>
          <a:xfrm>
            <a:off x="0" y="5534561"/>
            <a:ext cx="12192000" cy="1285240"/>
          </a:xfrm>
          <a:prstGeom prst="rect"/>
          <a:solidFill>
            <a:schemeClr val="bg1">
              <a:alpha val="40000"/>
            </a:schemeClr>
          </a:solidFill>
        </p:spPr>
        <p:txBody>
          <a:bodyPr rtlCol="0" wrap="square">
            <a:spAutoFit/>
          </a:bodyPr>
          <a:p>
            <a:r>
              <a:rPr b="1" dirty="0" sz="7500" lang="en-PH"/>
              <a:t>I. </a:t>
            </a:r>
            <a:r>
              <a:rPr b="1" dirty="0" sz="8000" lang="en-PH"/>
              <a:t>UNWAVERING FAITH</a:t>
            </a:r>
            <a:r>
              <a:rPr b="1" dirty="0" sz="7500" lang="en-PH"/>
              <a:t>.</a:t>
            </a:r>
          </a:p>
        </p:txBody>
      </p:sp>
      <p:sp>
        <p:nvSpPr>
          <p:cNvPr id="1048594" name="TextBox 5"/>
          <p:cNvSpPr txBox="1"/>
          <p:nvPr/>
        </p:nvSpPr>
        <p:spPr>
          <a:xfrm>
            <a:off x="0" y="628233"/>
            <a:ext cx="12192000" cy="955040"/>
          </a:xfrm>
          <a:prstGeom prst="rect"/>
          <a:solidFill>
            <a:schemeClr val="bg1">
              <a:alpha val="40000"/>
            </a:schemeClr>
          </a:solidFill>
        </p:spPr>
        <p:txBody>
          <a:bodyPr rtlCol="0" wrap="square">
            <a:spAutoFit/>
          </a:bodyPr>
          <a:p>
            <a:pPr algn="l"/>
            <a:r>
              <a:rPr baseline="30000" b="1" dirty="0" sz="6000" lang="en-US">
                <a:solidFill>
                  <a:srgbClr val="000000"/>
                </a:solidFill>
              </a:rPr>
              <a:t>What </a:t>
            </a:r>
            <a:r>
              <a:rPr baseline="30000" b="1" dirty="0" sz="6000" i="0" lang="en-US">
                <a:solidFill>
                  <a:srgbClr val="000000"/>
                </a:solidFill>
                <a:effectLst/>
              </a:rPr>
              <a:t>can we do to turn our Hopes into Miracle?</a:t>
            </a:r>
            <a:endParaRPr b="0" dirty="0" sz="6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3"/>
                                        </p:tgtEl>
                                        <p:attrNameLst>
                                          <p:attrName>style.visibility</p:attrName>
                                        </p:attrNameLst>
                                      </p:cBhvr>
                                      <p:to>
                                        <p:strVal val="visible"/>
                                      </p:to>
                                    </p:set>
                                    <p:animEffect transition="in" filter="circle(in)">
                                      <p:cBhvr>
                                        <p:cTn dur="2000" id="7"/>
                                        <p:tgtEl>
                                          <p:spTgt spid="1048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pic>
        <p:nvPicPr>
          <p:cNvPr id="2097159" name="Picture 3"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16625" y="-35979"/>
            <a:ext cx="12192000" cy="6910603"/>
          </a:xfrm>
          <a:prstGeom prst="rect"/>
        </p:spPr>
      </p:pic>
      <p:sp>
        <p:nvSpPr>
          <p:cNvPr id="1048595" name="TextBox 1"/>
          <p:cNvSpPr txBox="1"/>
          <p:nvPr/>
        </p:nvSpPr>
        <p:spPr>
          <a:xfrm>
            <a:off x="0" y="1459230"/>
            <a:ext cx="12192000" cy="3774440"/>
          </a:xfrm>
          <a:prstGeom prst="rect"/>
          <a:solidFill>
            <a:schemeClr val="bg1">
              <a:alpha val="40000"/>
            </a:schemeClr>
          </a:solidFill>
        </p:spPr>
        <p:txBody>
          <a:bodyPr rtlCol="0" wrap="square">
            <a:spAutoFit/>
          </a:bodyPr>
          <a:p>
            <a:pPr algn="l"/>
            <a:r>
              <a:rPr dirty="0" sz="5000" lang="en-US">
                <a:solidFill>
                  <a:srgbClr val="000000"/>
                </a:solidFill>
              </a:rPr>
              <a:t>Hebrews 10:23 </a:t>
            </a:r>
          </a:p>
          <a:p>
            <a:pPr algn="l"/>
            <a:endParaRPr b="0" dirty="0" sz="5000" i="0" lang="en-US">
              <a:solidFill>
                <a:srgbClr val="000000"/>
              </a:solidFill>
              <a:effectLst/>
            </a:endParaRPr>
          </a:p>
          <a:p>
            <a:pPr algn="l"/>
            <a:r>
              <a:rPr dirty="0" sz="5000" lang="en-US">
                <a:solidFill>
                  <a:srgbClr val="000000"/>
                </a:solidFill>
              </a:rPr>
              <a:t>Let us hold fast the confession of our Hope without wavering, for He who promised is faithful.</a:t>
            </a:r>
            <a:endParaRPr b="0" dirty="0" sz="5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5"/>
                                        </p:tgtEl>
                                        <p:attrNameLst>
                                          <p:attrName>style.visibility</p:attrName>
                                        </p:attrNameLst>
                                      </p:cBhvr>
                                      <p:to>
                                        <p:strVal val="visible"/>
                                      </p:to>
                                    </p:set>
                                    <p:animEffect transition="in" filter="circle(in)">
                                      <p:cBhvr>
                                        <p:cTn dur="2000" id="7"/>
                                        <p:tgtEl>
                                          <p:spTgt spid="1048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pic>
        <p:nvPicPr>
          <p:cNvPr id="2097160" name="Picture 4" descr="A person standing on a beach with their arms outstretched"/>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596" name="TextBox 2"/>
          <p:cNvSpPr txBox="1"/>
          <p:nvPr/>
        </p:nvSpPr>
        <p:spPr>
          <a:xfrm>
            <a:off x="0" y="180634"/>
            <a:ext cx="12192000" cy="1437639"/>
          </a:xfrm>
          <a:prstGeom prst="rect"/>
          <a:solidFill>
            <a:schemeClr val="bg1">
              <a:alpha val="40000"/>
            </a:schemeClr>
          </a:solidFill>
        </p:spPr>
        <p:txBody>
          <a:bodyPr rtlCol="0" wrap="square">
            <a:spAutoFit/>
          </a:bodyPr>
          <a:p>
            <a:r>
              <a:rPr b="1" dirty="0" sz="4500" lang="en-PH"/>
              <a:t>PRACTICAL STEPS TO HAVE UNWAVERING FAITH:</a:t>
            </a:r>
          </a:p>
        </p:txBody>
      </p:sp>
      <p:sp>
        <p:nvSpPr>
          <p:cNvPr id="1048597" name="TextBox 3"/>
          <p:cNvSpPr txBox="1"/>
          <p:nvPr/>
        </p:nvSpPr>
        <p:spPr>
          <a:xfrm>
            <a:off x="0" y="3019745"/>
            <a:ext cx="12192000" cy="4866640"/>
          </a:xfrm>
          <a:prstGeom prst="rect"/>
          <a:solidFill>
            <a:schemeClr val="bg1">
              <a:alpha val="40000"/>
            </a:schemeClr>
          </a:solidFill>
        </p:spPr>
        <p:txBody>
          <a:bodyPr rtlCol="0" wrap="square">
            <a:spAutoFit/>
          </a:bodyPr>
          <a:p>
            <a:pPr indent="-400050" marL="400050">
              <a:buAutoNum type="romanUcPeriod"/>
            </a:pPr>
            <a:r>
              <a:rPr dirty="0" sz="4000" lang="en-PH"/>
              <a:t>ASKS GOD TO EXAMINING AND TEST YOUR HEART.</a:t>
            </a:r>
          </a:p>
          <a:p>
            <a:pPr indent="-400050" marL="400050">
              <a:buAutoNum type="romanUcPeriod"/>
            </a:pPr>
            <a:r>
              <a:rPr dirty="0" sz="4000" lang="en-PH"/>
              <a:t>KEEP GOD’S LOVINGKINDNESS BEFORE YOUR EYES.</a:t>
            </a:r>
          </a:p>
          <a:p>
            <a:pPr indent="-400050" marL="400050">
              <a:buAutoNum type="romanUcPeriod"/>
            </a:pPr>
            <a:r>
              <a:rPr dirty="0" sz="4000" lang="en-PH"/>
              <a:t>DON’T SIT WITH DECEITFUL MEN OR MAKE COMPANY WITH EVILDOERS.</a:t>
            </a:r>
          </a:p>
          <a:p>
            <a:pPr indent="-400050" marL="400050">
              <a:buAutoNum type="romanUcPeriod"/>
            </a:pPr>
            <a:r>
              <a:rPr dirty="0" sz="4000" lang="en-PH"/>
              <a:t> REGULARLY RECITE HOW GOD HAS COME THROUGH IN THE PAST.</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6"/>
                                        </p:tgtEl>
                                        <p:attrNameLst>
                                          <p:attrName>style.visibility</p:attrName>
                                        </p:attrNameLst>
                                      </p:cBhvr>
                                      <p:to>
                                        <p:strVal val="visible"/>
                                      </p:to>
                                    </p:set>
                                    <p:animEffect transition="in" filter="circle(in)">
                                      <p:cBhvr>
                                        <p:cTn dur="2000" id="7"/>
                                        <p:tgtEl>
                                          <p:spTgt spid="1048596"/>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6" presetSubtype="16">
                                  <p:stCondLst>
                                    <p:cond delay="0"/>
                                  </p:stCondLst>
                                  <p:childTnLst>
                                    <p:set>
                                      <p:cBhvr>
                                        <p:cTn dur="1" fill="hold" id="11">
                                          <p:stCondLst>
                                            <p:cond delay="0"/>
                                          </p:stCondLst>
                                        </p:cTn>
                                        <p:tgtEl>
                                          <p:spTgt spid="1048597">
                                            <p:txEl>
                                              <p:pRg st="0" end="0"/>
                                            </p:txEl>
                                          </p:spTgt>
                                        </p:tgtEl>
                                        <p:attrNameLst>
                                          <p:attrName>style.visibility</p:attrName>
                                        </p:attrNameLst>
                                      </p:cBhvr>
                                      <p:to>
                                        <p:strVal val="visible"/>
                                      </p:to>
                                    </p:set>
                                    <p:animEffect transition="in" filter="circle(in)">
                                      <p:cBhvr>
                                        <p:cTn dur="2000" id="12"/>
                                        <p:tgtEl>
                                          <p:spTgt spid="1048597">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6" presetSubtype="16">
                                  <p:stCondLst>
                                    <p:cond delay="0"/>
                                  </p:stCondLst>
                                  <p:childTnLst>
                                    <p:set>
                                      <p:cBhvr>
                                        <p:cTn dur="1" fill="hold" id="16">
                                          <p:stCondLst>
                                            <p:cond delay="0"/>
                                          </p:stCondLst>
                                        </p:cTn>
                                        <p:tgtEl>
                                          <p:spTgt spid="1048597">
                                            <p:txEl>
                                              <p:pRg st="1" end="1"/>
                                            </p:txEl>
                                          </p:spTgt>
                                        </p:tgtEl>
                                        <p:attrNameLst>
                                          <p:attrName>style.visibility</p:attrName>
                                        </p:attrNameLst>
                                      </p:cBhvr>
                                      <p:to>
                                        <p:strVal val="visible"/>
                                      </p:to>
                                    </p:set>
                                    <p:animEffect transition="in" filter="circle(in)">
                                      <p:cBhvr>
                                        <p:cTn dur="2000" id="17"/>
                                        <p:tgtEl>
                                          <p:spTgt spid="1048597">
                                            <p:txEl>
                                              <p:pRg st="1" end="1"/>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6" presetSubtype="16">
                                  <p:stCondLst>
                                    <p:cond delay="0"/>
                                  </p:stCondLst>
                                  <p:childTnLst>
                                    <p:set>
                                      <p:cBhvr>
                                        <p:cTn dur="1" fill="hold" id="21">
                                          <p:stCondLst>
                                            <p:cond delay="0"/>
                                          </p:stCondLst>
                                        </p:cTn>
                                        <p:tgtEl>
                                          <p:spTgt spid="1048597">
                                            <p:txEl>
                                              <p:pRg st="2" end="2"/>
                                            </p:txEl>
                                          </p:spTgt>
                                        </p:tgtEl>
                                        <p:attrNameLst>
                                          <p:attrName>style.visibility</p:attrName>
                                        </p:attrNameLst>
                                      </p:cBhvr>
                                      <p:to>
                                        <p:strVal val="visible"/>
                                      </p:to>
                                    </p:set>
                                    <p:animEffect transition="in" filter="circle(in)">
                                      <p:cBhvr>
                                        <p:cTn dur="2000" id="22"/>
                                        <p:tgtEl>
                                          <p:spTgt spid="1048597">
                                            <p:txEl>
                                              <p:pRg st="2" end="2"/>
                                            </p:txEl>
                                          </p:spTgt>
                                        </p:tgtEl>
                                      </p:cBhvr>
                                    </p:animEffect>
                                  </p:childTnLst>
                                </p:cTn>
                              </p:par>
                            </p:childTnLst>
                          </p:cTn>
                        </p:par>
                      </p:childTnLst>
                    </p:cTn>
                  </p:par>
                  <p:par>
                    <p:cTn fill="hold" id="23">
                      <p:stCondLst>
                        <p:cond delay="indefinite"/>
                      </p:stCondLst>
                      <p:childTnLst>
                        <p:par>
                          <p:cTn fill="hold" id="24">
                            <p:stCondLst>
                              <p:cond delay="0"/>
                            </p:stCondLst>
                            <p:childTnLst>
                              <p:par>
                                <p:cTn fill="hold" id="25" nodeType="clickEffect" presetClass="entr" presetID="6" presetSubtype="16">
                                  <p:stCondLst>
                                    <p:cond delay="0"/>
                                  </p:stCondLst>
                                  <p:childTnLst>
                                    <p:set>
                                      <p:cBhvr>
                                        <p:cTn dur="1" fill="hold" id="26">
                                          <p:stCondLst>
                                            <p:cond delay="0"/>
                                          </p:stCondLst>
                                        </p:cTn>
                                        <p:tgtEl>
                                          <p:spTgt spid="1048597">
                                            <p:txEl>
                                              <p:pRg st="3" end="3"/>
                                            </p:txEl>
                                          </p:spTgt>
                                        </p:tgtEl>
                                        <p:attrNameLst>
                                          <p:attrName>style.visibility</p:attrName>
                                        </p:attrNameLst>
                                      </p:cBhvr>
                                      <p:to>
                                        <p:strVal val="visible"/>
                                      </p:to>
                                    </p:set>
                                    <p:animEffect transition="in" filter="circle(in)">
                                      <p:cBhvr>
                                        <p:cTn dur="2000" id="27"/>
                                        <p:tgtEl>
                                          <p:spTgt spid="10485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pic>
        <p:nvPicPr>
          <p:cNvPr id="2097161" name="Picture 2" descr="A person standing on a beach with their arms outstretched"/>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598" name="TextBox 3"/>
          <p:cNvSpPr txBox="1"/>
          <p:nvPr/>
        </p:nvSpPr>
        <p:spPr>
          <a:xfrm>
            <a:off x="0" y="843696"/>
            <a:ext cx="12192000" cy="5247640"/>
          </a:xfrm>
          <a:prstGeom prst="rect"/>
          <a:solidFill>
            <a:schemeClr val="bg1">
              <a:alpha val="40000"/>
            </a:schemeClr>
          </a:solidFill>
        </p:spPr>
        <p:txBody>
          <a:bodyPr rtlCol="0" wrap="square">
            <a:spAutoFit/>
          </a:bodyPr>
          <a:p>
            <a:r>
              <a:rPr dirty="0" sz="5000" lang="en-PH"/>
              <a:t>WHEN YOU TAKE STEPS OF UNWAVERING FAITH, THERE WILL ALWAYS BE PEOPLE WHO WILL DISCOURAGE AND CRITICIZE YOU, BUT GOD WANTS YOU TO KEEP PRESSING AHEAD, PURSUING VENTURES THAT WILL BRING GLORY TO HIM.</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8"/>
                                        </p:tgtEl>
                                        <p:attrNameLst>
                                          <p:attrName>style.visibility</p:attrName>
                                        </p:attrNameLst>
                                      </p:cBhvr>
                                      <p:to>
                                        <p:strVal val="visible"/>
                                      </p:to>
                                    </p:set>
                                    <p:animEffect transition="in" filter="circle(in)">
                                      <p:cBhvr>
                                        <p:cTn dur="2000" id="7"/>
                                        <p:tgtEl>
                                          <p:spTgt spid="1048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pic>
        <p:nvPicPr>
          <p:cNvPr id="2097162" name="Picture 6"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99" name="TextBox 3"/>
          <p:cNvSpPr txBox="1"/>
          <p:nvPr/>
        </p:nvSpPr>
        <p:spPr>
          <a:xfrm>
            <a:off x="0" y="5606519"/>
            <a:ext cx="12192000" cy="1246495"/>
          </a:xfrm>
          <a:prstGeom prst="rect"/>
          <a:solidFill>
            <a:schemeClr val="bg1">
              <a:alpha val="40000"/>
            </a:schemeClr>
          </a:solidFill>
        </p:spPr>
        <p:txBody>
          <a:bodyPr rtlCol="0" wrap="square">
            <a:spAutoFit/>
          </a:bodyPr>
          <a:p>
            <a:r>
              <a:rPr b="1" dirty="0" sz="7500" lang="en-PH"/>
              <a:t>III. PERSEVERING ATTITUDE.</a:t>
            </a:r>
          </a:p>
        </p:txBody>
      </p:sp>
      <p:sp>
        <p:nvSpPr>
          <p:cNvPr id="1048600" name="TextBox 4"/>
          <p:cNvSpPr txBox="1"/>
          <p:nvPr/>
        </p:nvSpPr>
        <p:spPr>
          <a:xfrm>
            <a:off x="0" y="628233"/>
            <a:ext cx="12192000" cy="1015663"/>
          </a:xfrm>
          <a:prstGeom prst="rect"/>
          <a:solidFill>
            <a:schemeClr val="bg1">
              <a:alpha val="40000"/>
            </a:schemeClr>
          </a:solidFill>
        </p:spPr>
        <p:txBody>
          <a:bodyPr rtlCol="0" wrap="square">
            <a:spAutoFit/>
          </a:bodyPr>
          <a:p>
            <a:pPr algn="l"/>
            <a:r>
              <a:rPr baseline="30000" b="1" dirty="0" sz="6000" lang="en-US">
                <a:solidFill>
                  <a:srgbClr val="000000"/>
                </a:solidFill>
              </a:rPr>
              <a:t>What </a:t>
            </a:r>
            <a:r>
              <a:rPr baseline="30000" b="1" dirty="0" sz="6000" i="0" lang="en-US">
                <a:solidFill>
                  <a:srgbClr val="000000"/>
                </a:solidFill>
                <a:effectLst/>
              </a:rPr>
              <a:t>can we do to turn our Hopes into Miracle?</a:t>
            </a:r>
            <a:endParaRPr b="0" dirty="0" sz="6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599"/>
                                        </p:tgtEl>
                                        <p:attrNameLst>
                                          <p:attrName>style.visibility</p:attrName>
                                        </p:attrNameLst>
                                      </p:cBhvr>
                                      <p:to>
                                        <p:strVal val="visible"/>
                                      </p:to>
                                    </p:set>
                                    <p:animEffect transition="in" filter="circle(in)">
                                      <p:cBhvr>
                                        <p:cTn dur="2000" id="7"/>
                                        <p:tgtEl>
                                          <p:spTgt spid="1048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pic>
        <p:nvPicPr>
          <p:cNvPr id="2097163" name="Picture 2"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601" name="TextBox 3"/>
          <p:cNvSpPr txBox="1"/>
          <p:nvPr/>
        </p:nvSpPr>
        <p:spPr>
          <a:xfrm>
            <a:off x="0" y="560241"/>
            <a:ext cx="12192000" cy="5632311"/>
          </a:xfrm>
          <a:prstGeom prst="rect"/>
          <a:solidFill>
            <a:schemeClr val="bg1">
              <a:alpha val="40000"/>
            </a:schemeClr>
          </a:solidFill>
        </p:spPr>
        <p:txBody>
          <a:bodyPr rtlCol="0" wrap="square">
            <a:spAutoFit/>
          </a:bodyPr>
          <a:p>
            <a:r>
              <a:rPr b="1" dirty="0" sz="6000" lang="en-PH">
                <a:solidFill>
                  <a:srgbClr val="FF0000"/>
                </a:solidFill>
              </a:rPr>
              <a:t>Perseverance</a:t>
            </a:r>
            <a:r>
              <a:rPr dirty="0" sz="6000" lang="en-PH"/>
              <a:t> is the “ability to keep doing something in spite of obstacles. People who persevere show steadfastness in doing something despite how hard it is or how long it takes to reach the goal.</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601"/>
                                        </p:tgtEl>
                                        <p:attrNameLst>
                                          <p:attrName>style.visibility</p:attrName>
                                        </p:attrNameLst>
                                      </p:cBhvr>
                                      <p:to>
                                        <p:strVal val="visible"/>
                                      </p:to>
                                    </p:set>
                                    <p:animEffect transition="in" filter="circle(in)">
                                      <p:cBhvr>
                                        <p:cTn dur="2000" id="7"/>
                                        <p:tgtEl>
                                          <p:spTgt spid="1048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pic>
        <p:nvPicPr>
          <p:cNvPr id="2097164" name="Picture 2"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602" name="TextBox 3"/>
          <p:cNvSpPr txBox="1"/>
          <p:nvPr/>
        </p:nvSpPr>
        <p:spPr>
          <a:xfrm>
            <a:off x="0" y="560241"/>
            <a:ext cx="12192000" cy="5632311"/>
          </a:xfrm>
          <a:prstGeom prst="rect"/>
          <a:solidFill>
            <a:schemeClr val="bg1">
              <a:alpha val="40000"/>
            </a:schemeClr>
          </a:solidFill>
        </p:spPr>
        <p:txBody>
          <a:bodyPr rtlCol="0" wrap="square">
            <a:spAutoFit/>
          </a:bodyPr>
          <a:p>
            <a:r>
              <a:rPr b="1" dirty="0" sz="6000" lang="en-PH"/>
              <a:t>James 1:12 “Blessed is the  man who remains steadfast under trial, for when he has stood the test he will receive the crown of his life, which God has promised to those who love him”.</a:t>
            </a:r>
            <a:endParaRPr dirty="0" sz="6000" lang="en-PH"/>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602"/>
                                        </p:tgtEl>
                                        <p:attrNameLst>
                                          <p:attrName>style.visibility</p:attrName>
                                        </p:attrNameLst>
                                      </p:cBhvr>
                                      <p:to>
                                        <p:strVal val="visible"/>
                                      </p:to>
                                    </p:set>
                                    <p:animEffect transition="in" filter="circle(in)">
                                      <p:cBhvr>
                                        <p:cTn dur="2000" id="7"/>
                                        <p:tgtEl>
                                          <p:spTgt spid="1048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pic>
        <p:nvPicPr>
          <p:cNvPr id="2097165" name="Picture 2"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52604"/>
            <a:ext cx="12192000" cy="6910603"/>
          </a:xfrm>
          <a:prstGeom prst="rect"/>
        </p:spPr>
      </p:pic>
      <p:sp>
        <p:nvSpPr>
          <p:cNvPr id="1048603" name="TextBox 3"/>
          <p:cNvSpPr txBox="1"/>
          <p:nvPr/>
        </p:nvSpPr>
        <p:spPr>
          <a:xfrm>
            <a:off x="0" y="1788639"/>
            <a:ext cx="12192000" cy="5016758"/>
          </a:xfrm>
          <a:prstGeom prst="rect"/>
          <a:solidFill>
            <a:schemeClr val="bg1">
              <a:alpha val="40000"/>
            </a:schemeClr>
          </a:solidFill>
        </p:spPr>
        <p:txBody>
          <a:bodyPr rtlCol="0" wrap="square">
            <a:spAutoFit/>
          </a:bodyPr>
          <a:p>
            <a:r>
              <a:rPr b="1" dirty="0" sz="4000" lang="en-PH">
                <a:solidFill>
                  <a:srgbClr val="FF0000"/>
                </a:solidFill>
              </a:rPr>
              <a:t>Repurpose</a:t>
            </a:r>
            <a:r>
              <a:rPr dirty="0" sz="4000" lang="en-PH"/>
              <a:t>-one way we persevere is simply by remembering why we are here-to glorify Christ in a watching world.</a:t>
            </a:r>
          </a:p>
          <a:p>
            <a:endParaRPr dirty="0" sz="4000" lang="en-PH"/>
          </a:p>
          <a:p>
            <a:r>
              <a:rPr b="1" dirty="0" sz="4000" lang="en-PH">
                <a:solidFill>
                  <a:srgbClr val="FF0000"/>
                </a:solidFill>
              </a:rPr>
              <a:t>Relate</a:t>
            </a:r>
            <a:r>
              <a:rPr dirty="0" sz="4000" lang="en-PH"/>
              <a:t>-after repurposing, we must relate to Christ’s suffering.</a:t>
            </a:r>
          </a:p>
          <a:p>
            <a:endParaRPr dirty="0" sz="4000" lang="en-PH"/>
          </a:p>
          <a:p>
            <a:r>
              <a:rPr b="1" dirty="0" sz="4000" lang="en-PH">
                <a:solidFill>
                  <a:srgbClr val="FF0000"/>
                </a:solidFill>
              </a:rPr>
              <a:t>Rejoice</a:t>
            </a:r>
            <a:r>
              <a:rPr dirty="0" sz="4000" lang="en-PH"/>
              <a:t>-1 Peter. 1:6-7</a:t>
            </a:r>
          </a:p>
        </p:txBody>
      </p:sp>
      <p:sp>
        <p:nvSpPr>
          <p:cNvPr id="1048604" name="TextBox 1"/>
          <p:cNvSpPr txBox="1"/>
          <p:nvPr/>
        </p:nvSpPr>
        <p:spPr>
          <a:xfrm>
            <a:off x="0" y="52603"/>
            <a:ext cx="12192000" cy="1015663"/>
          </a:xfrm>
          <a:prstGeom prst="rect"/>
          <a:solidFill>
            <a:schemeClr val="bg1">
              <a:alpha val="40000"/>
            </a:schemeClr>
          </a:solidFill>
        </p:spPr>
        <p:txBody>
          <a:bodyPr rtlCol="0" wrap="square">
            <a:spAutoFit/>
          </a:bodyPr>
          <a:p>
            <a:pPr algn="l"/>
            <a:r>
              <a:rPr baseline="30000" b="1" dirty="0" sz="6000" lang="en-US">
                <a:solidFill>
                  <a:srgbClr val="000000"/>
                </a:solidFill>
              </a:rPr>
              <a:t>Perseverance: How do we get it?</a:t>
            </a:r>
            <a:endParaRPr b="0" dirty="0" sz="6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603"/>
                                        </p:tgtEl>
                                        <p:attrNameLst>
                                          <p:attrName>style.visibility</p:attrName>
                                        </p:attrNameLst>
                                      </p:cBhvr>
                                      <p:to>
                                        <p:strVal val="visible"/>
                                      </p:to>
                                    </p:set>
                                    <p:animEffect transition="in" filter="circle(in)">
                                      <p:cBhvr>
                                        <p:cTn dur="2000" id="7"/>
                                        <p:tgtEl>
                                          <p:spTgt spid="1048603"/>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6" presetSubtype="16">
                                  <p:stCondLst>
                                    <p:cond delay="0"/>
                                  </p:stCondLst>
                                  <p:childTnLst>
                                    <p:set>
                                      <p:cBhvr>
                                        <p:cTn dur="1" fill="hold" id="11">
                                          <p:stCondLst>
                                            <p:cond delay="0"/>
                                          </p:stCondLst>
                                        </p:cTn>
                                        <p:tgtEl>
                                          <p:spTgt spid="1048603">
                                            <p:txEl>
                                              <p:pRg st="0" end="0"/>
                                            </p:txEl>
                                          </p:spTgt>
                                        </p:tgtEl>
                                        <p:attrNameLst>
                                          <p:attrName>style.visibility</p:attrName>
                                        </p:attrNameLst>
                                      </p:cBhvr>
                                      <p:to>
                                        <p:strVal val="visible"/>
                                      </p:to>
                                    </p:set>
                                    <p:animEffect transition="in" filter="circle(in)">
                                      <p:cBhvr>
                                        <p:cTn dur="2000" id="12"/>
                                        <p:tgtEl>
                                          <p:spTgt spid="1048603">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6" presetSubtype="16">
                                  <p:stCondLst>
                                    <p:cond delay="0"/>
                                  </p:stCondLst>
                                  <p:childTnLst>
                                    <p:set>
                                      <p:cBhvr>
                                        <p:cTn dur="1" fill="hold" id="16">
                                          <p:stCondLst>
                                            <p:cond delay="0"/>
                                          </p:stCondLst>
                                        </p:cTn>
                                        <p:tgtEl>
                                          <p:spTgt spid="1048603">
                                            <p:txEl>
                                              <p:pRg st="2" end="2"/>
                                            </p:txEl>
                                          </p:spTgt>
                                        </p:tgtEl>
                                        <p:attrNameLst>
                                          <p:attrName>style.visibility</p:attrName>
                                        </p:attrNameLst>
                                      </p:cBhvr>
                                      <p:to>
                                        <p:strVal val="visible"/>
                                      </p:to>
                                    </p:set>
                                    <p:animEffect transition="in" filter="circle(in)">
                                      <p:cBhvr>
                                        <p:cTn dur="2000" id="17"/>
                                        <p:tgtEl>
                                          <p:spTgt spid="1048603">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6" presetSubtype="16">
                                  <p:stCondLst>
                                    <p:cond delay="0"/>
                                  </p:stCondLst>
                                  <p:childTnLst>
                                    <p:set>
                                      <p:cBhvr>
                                        <p:cTn dur="1" fill="hold" id="21">
                                          <p:stCondLst>
                                            <p:cond delay="0"/>
                                          </p:stCondLst>
                                        </p:cTn>
                                        <p:tgtEl>
                                          <p:spTgt spid="1048603">
                                            <p:txEl>
                                              <p:pRg st="4" end="4"/>
                                            </p:txEl>
                                          </p:spTgt>
                                        </p:tgtEl>
                                        <p:attrNameLst>
                                          <p:attrName>style.visibility</p:attrName>
                                        </p:attrNameLst>
                                      </p:cBhvr>
                                      <p:to>
                                        <p:strVal val="visible"/>
                                      </p:to>
                                    </p:set>
                                    <p:animEffect transition="in" filter="circle(in)">
                                      <p:cBhvr>
                                        <p:cTn dur="2000" id="22"/>
                                        <p:tgtEl>
                                          <p:spTgt spid="1048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66" name="Picture 4" descr="A person standing on a beach with their arms outstretched  AI-generated content may be incorrect."/>
          <p:cNvPicPr>
            <a:picLocks noChangeAspect="1"/>
          </p:cNvPicPr>
          <p:nvPr/>
        </p:nvPicPr>
        <p:blipFill>
          <a:blip xmlns:r="http://schemas.openxmlformats.org/officeDocument/2006/relationships" r:embed="rId1"/>
          <a:stretch>
            <a:fillRect/>
          </a:stretch>
        </p:blipFill>
        <p:spPr>
          <a:xfrm>
            <a:off x="0" y="-109936"/>
            <a:ext cx="12192000" cy="6967936"/>
          </a:xfrm>
          <a:prstGeom prst="rect"/>
        </p:spPr>
      </p:pic>
      <p:sp>
        <p:nvSpPr>
          <p:cNvPr id="1048605" name="TextBox 3"/>
          <p:cNvSpPr txBox="1"/>
          <p:nvPr/>
        </p:nvSpPr>
        <p:spPr>
          <a:xfrm>
            <a:off x="0" y="5688449"/>
            <a:ext cx="12192000" cy="1169551"/>
          </a:xfrm>
          <a:prstGeom prst="rect"/>
          <a:solidFill>
            <a:schemeClr val="bg1">
              <a:alpha val="40000"/>
            </a:schemeClr>
          </a:solidFill>
        </p:spPr>
        <p:txBody>
          <a:bodyPr rtlCol="0" wrap="square">
            <a:spAutoFit/>
          </a:bodyPr>
          <a:p>
            <a:r>
              <a:rPr b="1" dirty="0" sz="7000" lang="en-PH"/>
              <a:t>IV. FEARFUL BUT FAITH-FILLED.</a:t>
            </a:r>
          </a:p>
        </p:txBody>
      </p:sp>
      <p:sp>
        <p:nvSpPr>
          <p:cNvPr id="1048606" name="TextBox 5"/>
          <p:cNvSpPr txBox="1"/>
          <p:nvPr/>
        </p:nvSpPr>
        <p:spPr>
          <a:xfrm>
            <a:off x="0" y="179346"/>
            <a:ext cx="12192000" cy="1015663"/>
          </a:xfrm>
          <a:prstGeom prst="rect"/>
          <a:solidFill>
            <a:schemeClr val="bg1">
              <a:alpha val="40000"/>
            </a:schemeClr>
          </a:solidFill>
        </p:spPr>
        <p:txBody>
          <a:bodyPr rtlCol="0" wrap="square">
            <a:spAutoFit/>
          </a:bodyPr>
          <a:p>
            <a:pPr algn="l"/>
            <a:r>
              <a:rPr baseline="30000" b="1" dirty="0" sz="6000" lang="en-US">
                <a:solidFill>
                  <a:srgbClr val="000000"/>
                </a:solidFill>
              </a:rPr>
              <a:t>What </a:t>
            </a:r>
            <a:r>
              <a:rPr baseline="30000" b="1" dirty="0" sz="6000" i="0" lang="en-US">
                <a:solidFill>
                  <a:srgbClr val="000000"/>
                </a:solidFill>
                <a:effectLst/>
              </a:rPr>
              <a:t>can we do to turn our Hopes into Miracle?</a:t>
            </a:r>
            <a:endParaRPr b="0" dirty="0" sz="6000" i="0" lang="en-US">
              <a:solidFill>
                <a:srgbClr val="000000"/>
              </a:solidFill>
              <a:effectLst/>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605"/>
                                        </p:tgtEl>
                                        <p:attrNameLst>
                                          <p:attrName>style.visibility</p:attrName>
                                        </p:attrNameLst>
                                      </p:cBhvr>
                                      <p:to>
                                        <p:strVal val="visible"/>
                                      </p:to>
                                    </p:set>
                                    <p:animEffect transition="in" filter="circle(in)">
                                      <p:cBhvr>
                                        <p:cTn dur="2000" id="7"/>
                                        <p:tgtEl>
                                          <p:spTgt spid="1048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pic>
        <p:nvPicPr>
          <p:cNvPr id="2097167" name="Picture 2" descr="A person standing on a beach with their arms outstretched"/>
          <p:cNvPicPr>
            <a:picLocks noChangeAspect="1"/>
          </p:cNvPicPr>
          <p:nvPr/>
        </p:nvPicPr>
        <p:blipFill>
          <a:blip xmlns:r="http://schemas.openxmlformats.org/officeDocument/2006/relationships" r:embed="rId1"/>
          <a:stretch>
            <a:fillRect/>
          </a:stretch>
        </p:blipFill>
        <p:spPr>
          <a:xfrm>
            <a:off x="0" y="-109936"/>
            <a:ext cx="12192000" cy="6967936"/>
          </a:xfrm>
          <a:prstGeom prst="rect"/>
        </p:spPr>
      </p:pic>
      <p:sp>
        <p:nvSpPr>
          <p:cNvPr id="1048607" name="TextBox 3"/>
          <p:cNvSpPr txBox="1"/>
          <p:nvPr/>
        </p:nvSpPr>
        <p:spPr>
          <a:xfrm>
            <a:off x="0" y="612844"/>
            <a:ext cx="12192000" cy="5632311"/>
          </a:xfrm>
          <a:prstGeom prst="rect"/>
          <a:solidFill>
            <a:schemeClr val="bg1">
              <a:alpha val="40000"/>
            </a:schemeClr>
          </a:solidFill>
        </p:spPr>
        <p:txBody>
          <a:bodyPr rtlCol="0" wrap="square">
            <a:spAutoFit/>
          </a:bodyPr>
          <a:p>
            <a:r>
              <a:rPr b="1" dirty="0" sz="6000" lang="en-PH"/>
              <a:t>Ephesians 3:20</a:t>
            </a:r>
          </a:p>
          <a:p>
            <a:endParaRPr b="1" dirty="0" sz="6000" lang="en-PH"/>
          </a:p>
          <a:p>
            <a:r>
              <a:rPr b="1" dirty="0" sz="6000" lang="en-PH"/>
              <a:t>Now to Him who is able to do exceedingly abundantly above all things that we ask or think, according to the power that works in us.</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6" presetSubtype="16">
                                  <p:stCondLst>
                                    <p:cond delay="0"/>
                                  </p:stCondLst>
                                  <p:childTnLst>
                                    <p:set>
                                      <p:cBhvr>
                                        <p:cTn dur="1" fill="hold" id="6">
                                          <p:stCondLst>
                                            <p:cond delay="0"/>
                                          </p:stCondLst>
                                        </p:cTn>
                                        <p:tgtEl>
                                          <p:spTgt spid="1048607"/>
                                        </p:tgtEl>
                                        <p:attrNameLst>
                                          <p:attrName>style.visibility</p:attrName>
                                        </p:attrNameLst>
                                      </p:cBhvr>
                                      <p:to>
                                        <p:strVal val="visible"/>
                                      </p:to>
                                    </p:set>
                                    <p:animEffect transition="in" filter="circle(in)">
                                      <p:cBhvr>
                                        <p:cTn dur="2000" id="7"/>
                                        <p:tgtEl>
                                          <p:spTgt spid="1048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pic>
        <p:nvPicPr>
          <p:cNvPr id="2097168" name="Picture 2" descr="A person standing on a beach with their arms outstretched"/>
          <p:cNvPicPr>
            <a:picLocks noChangeAspect="1"/>
          </p:cNvPicPr>
          <p:nvPr/>
        </p:nvPicPr>
        <p:blipFill>
          <a:blip xmlns:r="http://schemas.openxmlformats.org/officeDocument/2006/relationships" r:embed="rId1"/>
          <a:stretch>
            <a:fillRect/>
          </a:stretch>
        </p:blipFill>
        <p:spPr>
          <a:xfrm>
            <a:off x="0" y="-109936"/>
            <a:ext cx="12192000" cy="6967936"/>
          </a:xfrm>
          <a:prstGeom prst="rect"/>
        </p:spPr>
      </p:pic>
      <p:sp>
        <p:nvSpPr>
          <p:cNvPr id="1048608" name="TextBox 5"/>
          <p:cNvSpPr txBox="1"/>
          <p:nvPr/>
        </p:nvSpPr>
        <p:spPr>
          <a:xfrm>
            <a:off x="0" y="442460"/>
            <a:ext cx="12192000" cy="5863144"/>
          </a:xfrm>
          <a:prstGeom prst="rect"/>
          <a:solidFill>
            <a:schemeClr val="bg1">
              <a:alpha val="40000"/>
            </a:schemeClr>
          </a:solidFill>
        </p:spPr>
        <p:txBody>
          <a:bodyPr wrap="square">
            <a:spAutoFit/>
          </a:bodyPr>
          <a:p>
            <a:r>
              <a:rPr b="1" dirty="0" sz="6000" lang="en-PH"/>
              <a:t>CONCLUSIONS: </a:t>
            </a:r>
          </a:p>
          <a:p>
            <a:endParaRPr b="1" dirty="0" sz="3500" lang="en-PH"/>
          </a:p>
          <a:p>
            <a:r>
              <a:rPr b="1" dirty="0" sz="4000" lang="en-PH"/>
              <a:t>Do you want to receive your miracle today? Let us follow the characteristic of this woman, who bleed for 12 years.</a:t>
            </a:r>
          </a:p>
          <a:p>
            <a:endParaRPr b="1" dirty="0" sz="4000" lang="en-PH"/>
          </a:p>
          <a:p>
            <a:pPr indent="-514350" marL="514350">
              <a:buAutoNum type="arabicPeriod"/>
            </a:pPr>
            <a:r>
              <a:rPr b="1" dirty="0" sz="4000" lang="en-PH"/>
              <a:t>Seize every opportunity.</a:t>
            </a:r>
          </a:p>
          <a:p>
            <a:pPr indent="-514350" marL="514350">
              <a:buAutoNum type="arabicPeriod"/>
            </a:pPr>
            <a:r>
              <a:rPr b="1" dirty="0" sz="4000" lang="en-PH"/>
              <a:t>Unwavering faith.</a:t>
            </a:r>
          </a:p>
          <a:p>
            <a:pPr indent="-514350" marL="514350">
              <a:buAutoNum type="arabicPeriod"/>
            </a:pPr>
            <a:r>
              <a:rPr b="1" dirty="0" sz="4000" lang="en-PH"/>
              <a:t>Persevering attitude.</a:t>
            </a:r>
          </a:p>
          <a:p>
            <a:pPr indent="-514350" marL="514350">
              <a:buAutoNum type="arabicPeriod"/>
            </a:pPr>
            <a:r>
              <a:rPr b="1" dirty="0" sz="4000" lang="en-PH"/>
              <a:t>Faith-filled toward Jesus</a:t>
            </a:r>
            <a:endParaRPr dirty="0" sz="4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6" presetSubtype="16">
                                  <p:stCondLst>
                                    <p:cond delay="0"/>
                                  </p:stCondLst>
                                  <p:childTnLst>
                                    <p:set>
                                      <p:cBhvr>
                                        <p:cTn dur="1" fill="hold" id="6">
                                          <p:stCondLst>
                                            <p:cond delay="0"/>
                                          </p:stCondLst>
                                        </p:cTn>
                                        <p:tgtEl>
                                          <p:spTgt spid="1048608">
                                            <p:txEl>
                                              <p:pRg st="4" end="4"/>
                                            </p:txEl>
                                          </p:spTgt>
                                        </p:tgtEl>
                                        <p:attrNameLst>
                                          <p:attrName>style.visibility</p:attrName>
                                        </p:attrNameLst>
                                      </p:cBhvr>
                                      <p:to>
                                        <p:strVal val="visible"/>
                                      </p:to>
                                    </p:set>
                                    <p:animEffect transition="in" filter="circle(in)">
                                      <p:cBhvr>
                                        <p:cTn dur="2000" id="7"/>
                                        <p:tgtEl>
                                          <p:spTgt spid="1048608">
                                            <p:txEl>
                                              <p:pRg st="4" end="4"/>
                                            </p:txEl>
                                          </p:spTgt>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6" presetSubtype="16">
                                  <p:stCondLst>
                                    <p:cond delay="0"/>
                                  </p:stCondLst>
                                  <p:childTnLst>
                                    <p:set>
                                      <p:cBhvr>
                                        <p:cTn dur="1" fill="hold" id="11">
                                          <p:stCondLst>
                                            <p:cond delay="0"/>
                                          </p:stCondLst>
                                        </p:cTn>
                                        <p:tgtEl>
                                          <p:spTgt spid="1048608">
                                            <p:txEl>
                                              <p:pRg st="5" end="5"/>
                                            </p:txEl>
                                          </p:spTgt>
                                        </p:tgtEl>
                                        <p:attrNameLst>
                                          <p:attrName>style.visibility</p:attrName>
                                        </p:attrNameLst>
                                      </p:cBhvr>
                                      <p:to>
                                        <p:strVal val="visible"/>
                                      </p:to>
                                    </p:set>
                                    <p:animEffect transition="in" filter="circle(in)">
                                      <p:cBhvr>
                                        <p:cTn dur="2000" id="12"/>
                                        <p:tgtEl>
                                          <p:spTgt spid="1048608">
                                            <p:txEl>
                                              <p:pRg st="5" end="5"/>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6" presetSubtype="16">
                                  <p:stCondLst>
                                    <p:cond delay="0"/>
                                  </p:stCondLst>
                                  <p:childTnLst>
                                    <p:set>
                                      <p:cBhvr>
                                        <p:cTn dur="1" fill="hold" id="16">
                                          <p:stCondLst>
                                            <p:cond delay="0"/>
                                          </p:stCondLst>
                                        </p:cTn>
                                        <p:tgtEl>
                                          <p:spTgt spid="1048608">
                                            <p:txEl>
                                              <p:pRg st="6" end="6"/>
                                            </p:txEl>
                                          </p:spTgt>
                                        </p:tgtEl>
                                        <p:attrNameLst>
                                          <p:attrName>style.visibility</p:attrName>
                                        </p:attrNameLst>
                                      </p:cBhvr>
                                      <p:to>
                                        <p:strVal val="visible"/>
                                      </p:to>
                                    </p:set>
                                    <p:animEffect transition="in" filter="circle(in)">
                                      <p:cBhvr>
                                        <p:cTn dur="2000" id="17"/>
                                        <p:tgtEl>
                                          <p:spTgt spid="1048608">
                                            <p:txEl>
                                              <p:pRg st="6" end="6"/>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6" presetSubtype="16">
                                  <p:stCondLst>
                                    <p:cond delay="0"/>
                                  </p:stCondLst>
                                  <p:childTnLst>
                                    <p:set>
                                      <p:cBhvr>
                                        <p:cTn dur="1" fill="hold" id="21">
                                          <p:stCondLst>
                                            <p:cond delay="0"/>
                                          </p:stCondLst>
                                        </p:cTn>
                                        <p:tgtEl>
                                          <p:spTgt spid="1048608">
                                            <p:txEl>
                                              <p:pRg st="7" end="7"/>
                                            </p:txEl>
                                          </p:spTgt>
                                        </p:tgtEl>
                                        <p:attrNameLst>
                                          <p:attrName>style.visibility</p:attrName>
                                        </p:attrNameLst>
                                      </p:cBhvr>
                                      <p:to>
                                        <p:strVal val="visible"/>
                                      </p:to>
                                    </p:set>
                                    <p:animEffect transition="in" filter="circle(in)">
                                      <p:cBhvr>
                                        <p:cTn dur="2000" id="22"/>
                                        <p:tgtEl>
                                          <p:spTgt spid="104860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joan ruth roda</dc:creator>
  <cp:lastModifiedBy>joan ruth lago</cp:lastModifiedBy>
  <dcterms:created xsi:type="dcterms:W3CDTF">2023-03-17T11:34:03Z</dcterms:created>
  <dcterms:modified xsi:type="dcterms:W3CDTF">2025-08-24T01:21:50Z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71a75f7476ad4df6a7e448e8342742da</vt:lpwstr>
  </property>
</Properties>
</file>